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CA5A7B-C762-4FB6-A346-42CE7186CD29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52E116-E4BC-4F0D-9C65-59515A5854B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CH-7MANUFACTURING INDUSTRIES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MANUFACTURING INDUSTRIES</a:t>
            </a:r>
            <a:endParaRPr lang="en-US" dirty="0"/>
          </a:p>
        </p:txBody>
      </p:sp>
      <p:pic>
        <p:nvPicPr>
          <p:cNvPr id="3" name="Picture 2" descr="Image result for manufacturing industries class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438400"/>
            <a:ext cx="6019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INDUSTRIES</a:t>
            </a:r>
            <a:endParaRPr lang="en-US" dirty="0"/>
          </a:p>
        </p:txBody>
      </p:sp>
      <p:pic>
        <p:nvPicPr>
          <p:cNvPr id="3" name="Picture 2" descr="Image result for manufacturing industries class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57401"/>
            <a:ext cx="5943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INDUSTRIAL LOCATION AND CLASSIFICATION</a:t>
            </a:r>
            <a:endParaRPr lang="en-US" dirty="0"/>
          </a:p>
        </p:txBody>
      </p:sp>
      <p:pic>
        <p:nvPicPr>
          <p:cNvPr id="3" name="Picture 2" descr="• Many industries tend to come together to make use of the advantages offered by the urban centres&#10;known as agglomeration 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1"/>
            <a:ext cx="41719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• According to their main role:&#10;• Basic or key industries which supply their products or raw materials to manufacture othe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0574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AND OWNERSHIP</a:t>
            </a:r>
            <a:endParaRPr lang="en-US" dirty="0"/>
          </a:p>
        </p:txBody>
      </p:sp>
      <p:pic>
        <p:nvPicPr>
          <p:cNvPr id="3" name="Picture 2" descr="• On the basis of ownership:&#10;• Public sector, owned and operated by government agencies – BHEL, SAIL etc.&#10;• Private sector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396240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Public sector,&#10;Private sector&#10;Joint sector industries&#10;Cooperative sector industries&#10;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981200"/>
            <a:ext cx="2819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AGRO BASED INDUSTRIES</a:t>
            </a:r>
            <a:endParaRPr lang="en-US" dirty="0"/>
          </a:p>
        </p:txBody>
      </p:sp>
      <p:pic>
        <p:nvPicPr>
          <p:cNvPr id="3" name="Picture 2" descr="In ancient India, cotton textiles were produced with hand spinning and handloom weaving&#10;techniques. After the 18th century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India is the largest producer of raw jute and jute goods and stands at second place as an exporter after&#10;Bangladesh. There...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09800"/>
            <a:ext cx="3733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MINERAL BASED INDUSTRIES</a:t>
            </a:r>
            <a:endParaRPr lang="en-US" dirty="0"/>
          </a:p>
        </p:txBody>
      </p:sp>
      <p:pic>
        <p:nvPicPr>
          <p:cNvPr id="3" name="Picture 2" descr="• Most of the public sector undertakings market their steel through Steel Authority of India Ltd.&#10;(SAIL).&#10;• In the 1950s C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4495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• Thermal pollution of water occurs when hot water from factories and thermal plants is drained&#10;into rivers and ponds befo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362200"/>
            <a:ext cx="2362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PREPARED BY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KALYANI S</a:t>
            </a:r>
          </a:p>
          <a:p>
            <a:r>
              <a:rPr lang="en-US" dirty="0" smtClean="0"/>
              <a:t>SNS ACADEMY</a:t>
            </a:r>
            <a:endParaRPr lang="en-US" dirty="0"/>
          </a:p>
        </p:txBody>
      </p:sp>
      <p:pic>
        <p:nvPicPr>
          <p:cNvPr id="1026" name="Picture 2" descr="C:\Users\sns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4" y="2362200"/>
            <a:ext cx="4143375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29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GEOGRAPHY</vt:lpstr>
      <vt:lpstr>IMPORTANCE OF MANUFACTURING INDUSTRIES</vt:lpstr>
      <vt:lpstr>CLASSIFICATION OF INDUSTRIES</vt:lpstr>
      <vt:lpstr>INDUSTRIAL LOCATION AND CLASSIFICATION</vt:lpstr>
      <vt:lpstr>CAPITAL AND OWNERSHIP</vt:lpstr>
      <vt:lpstr>AGRO BASED INDUSTRIES</vt:lpstr>
      <vt:lpstr>MINERAL BASED INDUSTRIES</vt:lpstr>
      <vt:lpstr>PREPARED 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sns</dc:creator>
  <cp:lastModifiedBy>sns</cp:lastModifiedBy>
  <cp:revision>12</cp:revision>
  <dcterms:created xsi:type="dcterms:W3CDTF">2020-01-20T08:39:40Z</dcterms:created>
  <dcterms:modified xsi:type="dcterms:W3CDTF">2020-01-20T08:48:50Z</dcterms:modified>
</cp:coreProperties>
</file>